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30" d="100"/>
          <a:sy n="130" d="100"/>
        </p:scale>
        <p:origin x="-62" y="-211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5659" y="472523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2020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:</a:t>
            </a: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»;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нформация, нарушающая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связи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;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судом;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содержащая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предложение о розничной торговле лекарственными препаратами для медицинского применения, в том числе дистанционным способом, розничная торговля которыми ограничена или запрещена в соответствии с законодательством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(или) в отношении информации, содержащей предложение о розничной торговле лекарственными препаратами для медицинского применения, в том числе дистанционным способом, лицами, не имеющими лицензии на осуществление фармацевтической деятельности и разрешения на осуществление такой торговли, если получение лицензии и разрешения предусмотрено законодательством об обращении лекарственных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средств;</a:t>
            </a:r>
            <a:endParaRPr lang="ru-RU" sz="44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информация,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содержащая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предложения о розничной продаже дистанционным способом алкогольной продукции, и (или) спиртосодержащей пищевой продукции, и (или) этилового спирта, и (или) спиртосодержащей непищевой продукции, розничная продажа которых ограничена или запрещена законодательством Российской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Федерации;</a:t>
            </a: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направленная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склонение или иное вовлечение несовершеннолетних в совершение противоправных действий, представляющих угрозу для их жизни и (или) здоровья либо для жизни и (или) здоровья иных лиц, а также информации о несовершеннолетнем, пострадавшем в результате противоправных действий (бездействия), распространение которой запрещено федеральными законами;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3941" y="850931"/>
            <a:ext cx="31600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Интернет-страницы,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1092</Words>
  <Application>Microsoft Office PowerPoint</Application>
  <PresentationFormat>Экран (16:9)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Горнова Елена Владимировна</cp:lastModifiedBy>
  <cp:revision>71</cp:revision>
  <cp:lastPrinted>2017-03-23T17:46:05Z</cp:lastPrinted>
  <dcterms:created xsi:type="dcterms:W3CDTF">2015-01-29T07:54:40Z</dcterms:created>
  <dcterms:modified xsi:type="dcterms:W3CDTF">2021-05-24T07:53:47Z</dcterms:modified>
</cp:coreProperties>
</file>